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 Bold" panose="020B0802020202020204" pitchFamily="34" charset="7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" panose="020B0503030501040103" pitchFamily="34" charset="0"/>
      <p:regular r:id="rId14"/>
    </p:embeddedFont>
    <p:embeddedFont>
      <p:font typeface="Canva Sans Bold" panose="020B0803030501040103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7" autoAdjust="0"/>
  </p:normalViewPr>
  <p:slideViewPr>
    <p:cSldViewPr>
      <p:cViewPr varScale="1">
        <p:scale>
          <a:sx n="81" d="100"/>
          <a:sy n="81" d="100"/>
        </p:scale>
        <p:origin x="200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2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5642"/>
            <a:ext cx="18288000" cy="13480857"/>
          </a:xfrm>
          <a:custGeom>
            <a:avLst/>
            <a:gdLst/>
            <a:ahLst/>
            <a:cxnLst/>
            <a:rect l="l" t="t" r="r" b="b"/>
            <a:pathLst>
              <a:path w="18288000" h="13480857">
                <a:moveTo>
                  <a:pt x="0" y="0"/>
                </a:moveTo>
                <a:lnTo>
                  <a:pt x="18288000" y="0"/>
                </a:lnTo>
                <a:lnTo>
                  <a:pt x="18288000" y="13480858"/>
                </a:lnTo>
                <a:lnTo>
                  <a:pt x="0" y="13480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29" b="-178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8487" y="933450"/>
            <a:ext cx="107510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Габриел Ненов &amp; Таня Колева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477721" y="1951925"/>
            <a:ext cx="6727136" cy="173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31"/>
              </a:lnSpc>
            </a:pPr>
            <a:r>
              <a:rPr lang="en-US" sz="9094" b="1">
                <a:solidFill>
                  <a:srgbClr val="34648D"/>
                </a:solidFill>
                <a:latin typeface="Arial Bold"/>
                <a:ea typeface="Arial Bold"/>
                <a:cs typeface="Arial Bold"/>
                <a:sym typeface="Arial Bold"/>
              </a:rPr>
              <a:t>Проблеми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45623" y="5076825"/>
            <a:ext cx="699566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41B8D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Предприемачи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1B8D5"/>
                </a:solidFill>
                <a:latin typeface="Canva Sans"/>
                <a:ea typeface="Canva Sans"/>
                <a:cs typeface="Canva Sans"/>
                <a:sym typeface="Canva Sans"/>
              </a:rPr>
              <a:t>Трудно намират инвеститори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41B8D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08461" y="7477760"/>
            <a:ext cx="713050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6CE5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Инвеститори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CE5E8"/>
                </a:solidFill>
                <a:latin typeface="Canva Sans"/>
                <a:ea typeface="Canva Sans"/>
                <a:cs typeface="Canva Sans"/>
                <a:sym typeface="Canva Sans"/>
              </a:rPr>
              <a:t>Трудно намират точните идеи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6CE5E8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3006" y="-736799"/>
            <a:ext cx="8715429" cy="8841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88669" y="7113817"/>
            <a:ext cx="2095941" cy="2480403"/>
          </a:xfrm>
          <a:custGeom>
            <a:avLst/>
            <a:gdLst/>
            <a:ahLst/>
            <a:cxnLst/>
            <a:rect l="l" t="t" r="r" b="b"/>
            <a:pathLst>
              <a:path w="2095941" h="2480403">
                <a:moveTo>
                  <a:pt x="0" y="0"/>
                </a:moveTo>
                <a:lnTo>
                  <a:pt x="2095941" y="0"/>
                </a:lnTo>
                <a:lnTo>
                  <a:pt x="2095941" y="2480404"/>
                </a:lnTo>
                <a:lnTo>
                  <a:pt x="0" y="2480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31574" y="1249527"/>
            <a:ext cx="2353786" cy="3025606"/>
          </a:xfrm>
          <a:custGeom>
            <a:avLst/>
            <a:gdLst/>
            <a:ahLst/>
            <a:cxnLst/>
            <a:rect l="l" t="t" r="r" b="b"/>
            <a:pathLst>
              <a:path w="2353786" h="3025606">
                <a:moveTo>
                  <a:pt x="0" y="0"/>
                </a:moveTo>
                <a:lnTo>
                  <a:pt x="2353786" y="0"/>
                </a:lnTo>
                <a:lnTo>
                  <a:pt x="2353786" y="3025606"/>
                </a:lnTo>
                <a:lnTo>
                  <a:pt x="0" y="3025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0560" y="1028700"/>
            <a:ext cx="3622880" cy="3333050"/>
          </a:xfrm>
          <a:custGeom>
            <a:avLst/>
            <a:gdLst/>
            <a:ahLst/>
            <a:cxnLst/>
            <a:rect l="l" t="t" r="r" b="b"/>
            <a:pathLst>
              <a:path w="3622880" h="3333050">
                <a:moveTo>
                  <a:pt x="0" y="0"/>
                </a:moveTo>
                <a:lnTo>
                  <a:pt x="3622881" y="0"/>
                </a:lnTo>
                <a:lnTo>
                  <a:pt x="3622881" y="3333050"/>
                </a:lnTo>
                <a:lnTo>
                  <a:pt x="0" y="333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38989" y="6801801"/>
            <a:ext cx="2367172" cy="2456499"/>
          </a:xfrm>
          <a:custGeom>
            <a:avLst/>
            <a:gdLst/>
            <a:ahLst/>
            <a:cxnLst/>
            <a:rect l="l" t="t" r="r" b="b"/>
            <a:pathLst>
              <a:path w="2367172" h="2456499">
                <a:moveTo>
                  <a:pt x="0" y="0"/>
                </a:moveTo>
                <a:lnTo>
                  <a:pt x="2367172" y="0"/>
                </a:lnTo>
                <a:lnTo>
                  <a:pt x="2367172" y="2456499"/>
                </a:lnTo>
                <a:lnTo>
                  <a:pt x="0" y="2456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611641"/>
            <a:ext cx="2774930" cy="3004353"/>
          </a:xfrm>
          <a:custGeom>
            <a:avLst/>
            <a:gdLst/>
            <a:ahLst/>
            <a:cxnLst/>
            <a:rect l="l" t="t" r="r" b="b"/>
            <a:pathLst>
              <a:path w="2774930" h="3004353">
                <a:moveTo>
                  <a:pt x="0" y="0"/>
                </a:moveTo>
                <a:lnTo>
                  <a:pt x="2774930" y="0"/>
                </a:lnTo>
                <a:lnTo>
                  <a:pt x="2774930" y="3004353"/>
                </a:lnTo>
                <a:lnTo>
                  <a:pt x="0" y="3004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66030" y="546746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1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33135" y="1464105"/>
            <a:ext cx="2124757" cy="1680489"/>
          </a:xfrm>
          <a:custGeom>
            <a:avLst/>
            <a:gdLst/>
            <a:ahLst/>
            <a:cxnLst/>
            <a:rect l="l" t="t" r="r" b="b"/>
            <a:pathLst>
              <a:path w="2124757" h="1680489">
                <a:moveTo>
                  <a:pt x="0" y="0"/>
                </a:moveTo>
                <a:lnTo>
                  <a:pt x="2124756" y="0"/>
                </a:lnTo>
                <a:lnTo>
                  <a:pt x="2124756" y="1680490"/>
                </a:lnTo>
                <a:lnTo>
                  <a:pt x="0" y="16804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1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03295" y="409282"/>
            <a:ext cx="2762631" cy="2109646"/>
          </a:xfrm>
          <a:custGeom>
            <a:avLst/>
            <a:gdLst/>
            <a:ahLst/>
            <a:cxnLst/>
            <a:rect l="l" t="t" r="r" b="b"/>
            <a:pathLst>
              <a:path w="2762631" h="2109646">
                <a:moveTo>
                  <a:pt x="0" y="0"/>
                </a:moveTo>
                <a:lnTo>
                  <a:pt x="2762631" y="0"/>
                </a:lnTo>
                <a:lnTo>
                  <a:pt x="2762631" y="2109646"/>
                </a:lnTo>
                <a:lnTo>
                  <a:pt x="0" y="21096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51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13847" y="3753115"/>
            <a:ext cx="9007509" cy="23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7"/>
              </a:lnSpc>
            </a:pPr>
            <a:r>
              <a:rPr lang="en-US" sz="12176" b="1">
                <a:solidFill>
                  <a:srgbClr val="34648D"/>
                </a:solidFill>
                <a:latin typeface="Arial Bold"/>
                <a:ea typeface="Arial Bold"/>
                <a:cs typeface="Arial Bold"/>
                <a:sym typeface="Arial Bold"/>
              </a:rPr>
              <a:t>Решение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5933" y="703716"/>
            <a:ext cx="4129795" cy="8789699"/>
            <a:chOff x="0" y="0"/>
            <a:chExt cx="1087683" cy="2314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683" cy="2314982"/>
            </a:xfrm>
            <a:custGeom>
              <a:avLst/>
              <a:gdLst/>
              <a:ahLst/>
              <a:cxnLst/>
              <a:rect l="l" t="t" r="r" b="b"/>
              <a:pathLst>
                <a:path w="1087683" h="2314982">
                  <a:moveTo>
                    <a:pt x="31869" y="0"/>
                  </a:moveTo>
                  <a:lnTo>
                    <a:pt x="1055813" y="0"/>
                  </a:lnTo>
                  <a:cubicBezTo>
                    <a:pt x="1073414" y="0"/>
                    <a:pt x="1087683" y="14268"/>
                    <a:pt x="1087683" y="31869"/>
                  </a:cubicBezTo>
                  <a:lnTo>
                    <a:pt x="1087683" y="2283113"/>
                  </a:lnTo>
                  <a:cubicBezTo>
                    <a:pt x="1087683" y="2300714"/>
                    <a:pt x="1073414" y="2314982"/>
                    <a:pt x="1055813" y="2314982"/>
                  </a:cubicBezTo>
                  <a:lnTo>
                    <a:pt x="31869" y="2314982"/>
                  </a:lnTo>
                  <a:cubicBezTo>
                    <a:pt x="14268" y="2314982"/>
                    <a:pt x="0" y="2300714"/>
                    <a:pt x="0" y="2283113"/>
                  </a:cubicBezTo>
                  <a:lnTo>
                    <a:pt x="0" y="31869"/>
                  </a:lnTo>
                  <a:cubicBezTo>
                    <a:pt x="0" y="14268"/>
                    <a:pt x="14268" y="0"/>
                    <a:pt x="31869" y="0"/>
                  </a:cubicBezTo>
                  <a:close/>
                </a:path>
              </a:pathLst>
            </a:custGeom>
            <a:solidFill>
              <a:srgbClr val="0D254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683" cy="2353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6418" y="545295"/>
            <a:ext cx="4598205" cy="9196410"/>
          </a:xfrm>
          <a:custGeom>
            <a:avLst/>
            <a:gdLst/>
            <a:ahLst/>
            <a:cxnLst/>
            <a:rect l="l" t="t" r="r" b="b"/>
            <a:pathLst>
              <a:path w="4598205" h="9196410">
                <a:moveTo>
                  <a:pt x="0" y="0"/>
                </a:moveTo>
                <a:lnTo>
                  <a:pt x="4598205" y="0"/>
                </a:lnTo>
                <a:lnTo>
                  <a:pt x="4598205" y="9196410"/>
                </a:lnTo>
                <a:lnTo>
                  <a:pt x="0" y="9196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1751409">
            <a:off x="6791155" y="3629973"/>
            <a:ext cx="10527857" cy="249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79"/>
              </a:lnSpc>
            </a:pPr>
            <a:r>
              <a:rPr lang="en-US" sz="13128" b="1">
                <a:solidFill>
                  <a:srgbClr val="34648D"/>
                </a:solidFill>
                <a:latin typeface="Arial Bold"/>
                <a:ea typeface="Arial Bold"/>
                <a:cs typeface="Arial Bold"/>
                <a:sym typeface="Arial Bold"/>
              </a:rPr>
              <a:t>Технологии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9306" y="1954322"/>
            <a:ext cx="3392426" cy="130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22"/>
              </a:lnSpc>
            </a:pPr>
            <a:r>
              <a:rPr lang="en-US" sz="7659" b="1" dirty="0">
                <a:solidFill>
                  <a:srgbClr val="41B8D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Flutter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4673" y="3640994"/>
            <a:ext cx="3521696" cy="120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6"/>
              </a:lnSpc>
            </a:pPr>
            <a:r>
              <a:rPr lang="en-US" sz="7061" b="1">
                <a:solidFill>
                  <a:srgbClr val="6CE5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 Api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5692" y="5231836"/>
            <a:ext cx="3219655" cy="1338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88"/>
              </a:lnSpc>
            </a:pPr>
            <a:r>
              <a:rPr lang="en-US" sz="7848" b="1" dirty="0">
                <a:solidFill>
                  <a:srgbClr val="41B8D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7781" y="6966881"/>
            <a:ext cx="2815480" cy="204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1"/>
              </a:lnSpc>
            </a:pPr>
            <a:r>
              <a:rPr lang="en-US" sz="5893" b="1">
                <a:solidFill>
                  <a:srgbClr val="6CE5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Postgre</a:t>
            </a:r>
          </a:p>
          <a:p>
            <a:pPr algn="ctr">
              <a:lnSpc>
                <a:spcPts val="8251"/>
              </a:lnSpc>
            </a:pPr>
            <a:r>
              <a:rPr lang="en-US" sz="5893" b="1">
                <a:solidFill>
                  <a:srgbClr val="6CE5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72701" y="53480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07269" y="450415"/>
            <a:ext cx="6352031" cy="9386170"/>
            <a:chOff x="0" y="0"/>
            <a:chExt cx="812800" cy="12010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201046"/>
            </a:xfrm>
            <a:custGeom>
              <a:avLst/>
              <a:gdLst/>
              <a:ahLst/>
              <a:cxnLst/>
              <a:rect l="l" t="t" r="r" b="b"/>
              <a:pathLst>
                <a:path w="812800" h="1201046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01046"/>
                  </a:lnTo>
                  <a:lnTo>
                    <a:pt x="609600" y="1201046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143154" r="-1954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39441" y="2134021"/>
            <a:ext cx="11204419" cy="268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en-US" sz="7343" b="1">
                <a:solidFill>
                  <a:srgbClr val="34648D"/>
                </a:solidFill>
                <a:latin typeface="Arial Bold"/>
                <a:ea typeface="Arial Bold"/>
                <a:cs typeface="Arial Bold"/>
                <a:sym typeface="Arial Bold"/>
              </a:rPr>
              <a:t>БЪДЕЩО</a:t>
            </a:r>
          </a:p>
          <a:p>
            <a:pPr algn="ctr">
              <a:lnSpc>
                <a:spcPts val="10281"/>
              </a:lnSpc>
            </a:pPr>
            <a:r>
              <a:rPr lang="en-US" sz="7343" b="1">
                <a:solidFill>
                  <a:srgbClr val="34648D"/>
                </a:solidFill>
                <a:latin typeface="Arial Bold"/>
                <a:ea typeface="Arial Bold"/>
                <a:cs typeface="Arial Bold"/>
                <a:sym typeface="Arial Bold"/>
              </a:rPr>
              <a:t>РАЗВИТИЕ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09658"/>
            <a:ext cx="13829248" cy="9859854"/>
          </a:xfrm>
          <a:custGeom>
            <a:avLst/>
            <a:gdLst/>
            <a:ahLst/>
            <a:cxnLst/>
            <a:rect l="l" t="t" r="r" b="b"/>
            <a:pathLst>
              <a:path w="13829248" h="9859854">
                <a:moveTo>
                  <a:pt x="0" y="0"/>
                </a:moveTo>
                <a:lnTo>
                  <a:pt x="13829248" y="0"/>
                </a:lnTo>
                <a:lnTo>
                  <a:pt x="13829248" y="9859853"/>
                </a:lnTo>
                <a:lnTo>
                  <a:pt x="0" y="9859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824" b="-184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14624" y="933450"/>
            <a:ext cx="107510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D25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за вниманието!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11779994" y="7887171"/>
            <a:ext cx="6678796" cy="55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23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Габриел Ненов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13348201" y="5486562"/>
            <a:ext cx="6678796" cy="55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23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Таня Колева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Macintosh PowerPoint</Application>
  <PresentationFormat>Custom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Canva Sans</vt:lpstr>
      <vt:lpstr>Arial Bold</vt:lpstr>
      <vt:lpstr>Calibri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subheading</dc:title>
  <cp:lastModifiedBy>Таня Г. Колева</cp:lastModifiedBy>
  <cp:revision>2</cp:revision>
  <dcterms:created xsi:type="dcterms:W3CDTF">2006-08-16T00:00:00Z</dcterms:created>
  <dcterms:modified xsi:type="dcterms:W3CDTF">2025-04-22T00:01:41Z</dcterms:modified>
  <dc:identifier>DAGlTn3Qe_8</dc:identifier>
</cp:coreProperties>
</file>